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sldIdLst>
    <p:sldId id="256" r:id="rId5"/>
  </p:sldIdLst>
  <p:sldSz cx="6858000" cy="9906000" type="A4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BFF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3276" y="3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359919" y="9582917"/>
            <a:ext cx="498082" cy="323083"/>
          </a:xfrm>
          <a:prstGeom prst="rect">
            <a:avLst/>
          </a:prstGeom>
        </p:spPr>
        <p:txBody>
          <a:bodyPr/>
          <a:lstStyle/>
          <a:p>
            <a:fld id="{75CF051A-B286-409B-AB18-9B4603C259BB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AB3C230-1E79-4DCE-BD0D-DFAD7C80DA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87550" y="4731067"/>
            <a:ext cx="4679949" cy="258532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lvl1pPr marL="0" indent="0">
              <a:buNone/>
              <a:defRPr lang="fr-FR" sz="1200" dirty="0" smtClean="0">
                <a:solidFill>
                  <a:schemeClr val="bg2"/>
                </a:solidFill>
                <a:latin typeface="+mj-lt"/>
              </a:defRPr>
            </a:lvl1pPr>
          </a:lstStyle>
          <a:p>
            <a:pPr marL="323302" lvl="0" indent="-323302"/>
            <a:r>
              <a:rPr lang="fr-FR" dirty="0"/>
              <a:t>Cliquez pour ajouter une adresse email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181EBF0-9F58-4CE3-9C10-9D4BCF582F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163" y="9367017"/>
            <a:ext cx="836612" cy="189283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lvl1pPr>
              <a:defRPr lang="fr-FR" sz="7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fr-FR" sz="1200" smtClean="0">
                <a:latin typeface="+mj-lt"/>
              </a:defRPr>
            </a:lvl2pPr>
            <a:lvl3pPr>
              <a:defRPr lang="fr-FR" sz="1200" smtClean="0">
                <a:latin typeface="+mj-lt"/>
              </a:defRPr>
            </a:lvl3pPr>
            <a:lvl4pPr>
              <a:defRPr lang="fr-FR" sz="1200" smtClean="0">
                <a:latin typeface="+mj-lt"/>
              </a:defRPr>
            </a:lvl4pPr>
            <a:lvl5pPr>
              <a:defRPr lang="fr-FR" sz="1200">
                <a:latin typeface="+mj-lt"/>
              </a:defRPr>
            </a:lvl5pPr>
          </a:lstStyle>
          <a:p>
            <a:pPr marL="0" lvl="0" indent="0">
              <a:buNone/>
            </a:pPr>
            <a:r>
              <a:rPr lang="fr-FR" dirty="0"/>
              <a:t>Prénom, Nom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E0EB9D26-51DD-432A-8A1D-EC868792B5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07969" y="9358354"/>
            <a:ext cx="250031" cy="203133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lvl1pPr>
              <a:defRPr lang="fr-FR" sz="8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fr-FR" sz="1200" smtClean="0">
                <a:latin typeface="+mj-lt"/>
              </a:defRPr>
            </a:lvl2pPr>
            <a:lvl3pPr>
              <a:defRPr lang="fr-FR" sz="1200" smtClean="0">
                <a:latin typeface="+mj-lt"/>
              </a:defRPr>
            </a:lvl3pPr>
            <a:lvl4pPr>
              <a:defRPr lang="fr-FR" sz="1200" smtClean="0">
                <a:latin typeface="+mj-lt"/>
              </a:defRPr>
            </a:lvl4pPr>
            <a:lvl5pPr>
              <a:defRPr lang="fr-FR" sz="1200">
                <a:latin typeface="+mj-lt"/>
              </a:defRPr>
            </a:lvl5pPr>
          </a:lstStyle>
          <a:p>
            <a:pPr marL="0" lvl="0" indent="0">
              <a:buNone/>
            </a:pPr>
            <a:r>
              <a:rPr lang="fr-FR" dirty="0"/>
              <a:t>XXXX</a:t>
            </a:r>
          </a:p>
        </p:txBody>
      </p:sp>
      <p:sp>
        <p:nvSpPr>
          <p:cNvPr id="17" name="Espace réservé pour une image  16">
            <a:extLst>
              <a:ext uri="{FF2B5EF4-FFF2-40B4-BE49-F238E27FC236}">
                <a16:creationId xmlns:a16="http://schemas.microsoft.com/office/drawing/2014/main" id="{58DB6F5E-C8E9-4AF6-A4FB-CCEDFE0CE5D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508500" y="190500"/>
            <a:ext cx="2025650" cy="9779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r-FR" dirty="0"/>
              <a:t>Ajouter votre logo !</a:t>
            </a:r>
          </a:p>
        </p:txBody>
      </p:sp>
    </p:spTree>
    <p:extLst>
      <p:ext uri="{BB962C8B-B14F-4D97-AF65-F5344CB8AC3E}">
        <p14:creationId xmlns:p14="http://schemas.microsoft.com/office/powerpoint/2010/main" val="14834700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cybermalveillance.gouv.fr/bonnes-pratiques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 : chevron 3">
            <a:extLst>
              <a:ext uri="{FF2B5EF4-FFF2-40B4-BE49-F238E27FC236}">
                <a16:creationId xmlns:a16="http://schemas.microsoft.com/office/drawing/2014/main" id="{9E29558C-5DA3-4A84-8CD4-5A706F38A45C}"/>
              </a:ext>
            </a:extLst>
          </p:cNvPr>
          <p:cNvSpPr/>
          <p:nvPr userDrawn="1"/>
        </p:nvSpPr>
        <p:spPr>
          <a:xfrm rot="5400000">
            <a:off x="1461419" y="6457940"/>
            <a:ext cx="683189" cy="990692"/>
          </a:xfrm>
          <a:prstGeom prst="chevron">
            <a:avLst>
              <a:gd name="adj" fmla="val 41551"/>
            </a:avLst>
          </a:prstGeom>
          <a:solidFill>
            <a:srgbClr val="E5FB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371DE1-4833-4C89-A6D0-4EEF7458155A}"/>
              </a:ext>
            </a:extLst>
          </p:cNvPr>
          <p:cNvSpPr/>
          <p:nvPr userDrawn="1"/>
        </p:nvSpPr>
        <p:spPr>
          <a:xfrm>
            <a:off x="1746213" y="2070649"/>
            <a:ext cx="113600" cy="2088000"/>
          </a:xfrm>
          <a:prstGeom prst="rect">
            <a:avLst/>
          </a:prstGeom>
          <a:solidFill>
            <a:srgbClr val="E5FB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3C22C8-05ED-42FF-8F7F-1F4ED8CC3E04}"/>
              </a:ext>
            </a:extLst>
          </p:cNvPr>
          <p:cNvSpPr/>
          <p:nvPr userDrawn="1"/>
        </p:nvSpPr>
        <p:spPr>
          <a:xfrm>
            <a:off x="1746213" y="7525492"/>
            <a:ext cx="113600" cy="1476000"/>
          </a:xfrm>
          <a:prstGeom prst="rect">
            <a:avLst/>
          </a:prstGeom>
          <a:solidFill>
            <a:srgbClr val="E5FB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re 26">
            <a:extLst>
              <a:ext uri="{FF2B5EF4-FFF2-40B4-BE49-F238E27FC236}">
                <a16:creationId xmlns:a16="http://schemas.microsoft.com/office/drawing/2014/main" id="{F6101F13-8E36-41AB-9D12-A4227B3FEBC5}"/>
              </a:ext>
            </a:extLst>
          </p:cNvPr>
          <p:cNvSpPr txBox="1">
            <a:spLocks/>
          </p:cNvSpPr>
          <p:nvPr userDrawn="1"/>
        </p:nvSpPr>
        <p:spPr>
          <a:xfrm>
            <a:off x="170105" y="137786"/>
            <a:ext cx="3976009" cy="1508430"/>
          </a:xfrm>
          <a:prstGeom prst="rect">
            <a:avLst/>
          </a:prstGeom>
        </p:spPr>
        <p:txBody>
          <a:bodyPr/>
          <a:lstStyle>
            <a:lvl1pPr algn="l" defTabSz="12932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5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1293209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Procédure de notification d’un événement inhabituel relatif à la Protection des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AECE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Données Personnelles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 des Patients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AECE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57DA9F-B218-4B7E-B610-E093F0003778}"/>
              </a:ext>
            </a:extLst>
          </p:cNvPr>
          <p:cNvSpPr/>
          <p:nvPr userDrawn="1"/>
        </p:nvSpPr>
        <p:spPr>
          <a:xfrm>
            <a:off x="0" y="9575732"/>
            <a:ext cx="6858000" cy="330267"/>
          </a:xfrm>
          <a:prstGeom prst="rect">
            <a:avLst/>
          </a:prstGeom>
          <a:solidFill>
            <a:srgbClr val="00AEC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959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97E1270-CED1-43FB-853D-64C685DE0400}"/>
              </a:ext>
            </a:extLst>
          </p:cNvPr>
          <p:cNvSpPr/>
          <p:nvPr userDrawn="1"/>
        </p:nvSpPr>
        <p:spPr>
          <a:xfrm>
            <a:off x="68950" y="9582918"/>
            <a:ext cx="6789050" cy="273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64660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7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© </a:t>
            </a:r>
            <a:r>
              <a:rPr kumimoji="0" lang="fr-FR" sz="117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rPr>
              <a:t>logicoss digital </a:t>
            </a:r>
            <a:r>
              <a:rPr kumimoji="0" lang="fr-FR" sz="1175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rPr>
              <a:t>healthcare</a:t>
            </a:r>
            <a:endParaRPr kumimoji="0" lang="fr-FR" sz="117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9435AA-43B6-4152-9E98-67BD95A85FA6}"/>
              </a:ext>
            </a:extLst>
          </p:cNvPr>
          <p:cNvSpPr/>
          <p:nvPr userDrawn="1"/>
        </p:nvSpPr>
        <p:spPr>
          <a:xfrm>
            <a:off x="3404300" y="2071729"/>
            <a:ext cx="3373230" cy="7096017"/>
          </a:xfrm>
          <a:prstGeom prst="rect">
            <a:avLst/>
          </a:prstGeom>
          <a:solidFill>
            <a:srgbClr val="E5FB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426BFD-6744-463D-976A-0F32F935C9C7}"/>
              </a:ext>
            </a:extLst>
          </p:cNvPr>
          <p:cNvSpPr/>
          <p:nvPr userDrawn="1"/>
        </p:nvSpPr>
        <p:spPr>
          <a:xfrm>
            <a:off x="1835150" y="2535338"/>
            <a:ext cx="151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patient demande un droit d’accès pour consultation et rectification de ses données</a:t>
            </a: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DCCBDE-509B-42B1-BD3A-C22BD399584E}"/>
              </a:ext>
            </a:extLst>
          </p:cNvPr>
          <p:cNvSpPr/>
          <p:nvPr userDrawn="1"/>
        </p:nvSpPr>
        <p:spPr>
          <a:xfrm>
            <a:off x="3565525" y="2535338"/>
            <a:ext cx="151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infraction dans les locaux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eu lieu associé ou non de vol d’ordinateur et/ou téléphone </a:t>
            </a: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CCAE7C-CF33-4418-B731-9E79CF450CC1}"/>
              </a:ext>
            </a:extLst>
          </p:cNvPr>
          <p:cNvSpPr/>
          <p:nvPr userDrawn="1"/>
        </p:nvSpPr>
        <p:spPr>
          <a:xfrm>
            <a:off x="5295900" y="2966226"/>
            <a:ext cx="151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utilisateur s’est fait volé son ordinateur et/ou téléphone</a:t>
            </a: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2A7D35-B984-47BB-943B-124215DCB06B}"/>
              </a:ext>
            </a:extLst>
          </p:cNvPr>
          <p:cNvSpPr/>
          <p:nvPr userDrawn="1"/>
        </p:nvSpPr>
        <p:spPr>
          <a:xfrm>
            <a:off x="0" y="4529762"/>
            <a:ext cx="6858000" cy="461665"/>
          </a:xfrm>
          <a:prstGeom prst="rect">
            <a:avLst/>
          </a:prstGeom>
          <a:solidFill>
            <a:srgbClr val="FFC000">
              <a:lumMod val="20000"/>
              <a:lumOff val="80000"/>
            </a:srgb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Envoi d’un E-mail avec importance haute mentionnant l’événement avec en objet la mention </a:t>
            </a:r>
            <a:b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 [URGENT][RGPD] » envoyé à               				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231388-4F64-42D2-9263-2F6729D20F28}"/>
              </a:ext>
            </a:extLst>
          </p:cNvPr>
          <p:cNvSpPr/>
          <p:nvPr userDrawn="1"/>
        </p:nvSpPr>
        <p:spPr>
          <a:xfrm>
            <a:off x="1957576" y="8067540"/>
            <a:ext cx="1397444" cy="821182"/>
          </a:xfrm>
          <a:prstGeom prst="rect">
            <a:avLst/>
          </a:prstGeom>
        </p:spPr>
        <p:txBody>
          <a:bodyPr wrap="square" lIns="0" tIns="36000" r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AECE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 : LA RÉPONSE DOIT ÊTRE APPORTÉE AU PATIENT DANS UN DÉLAI DE 7J !</a:t>
            </a: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00AECE"/>
              </a:solidFill>
              <a:effectLst/>
              <a:uLnTx/>
              <a:uFillTx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20A61C6-EB24-4BF3-88BE-C98350711980}"/>
              </a:ext>
            </a:extLst>
          </p:cNvPr>
          <p:cNvSpPr/>
          <p:nvPr userDrawn="1"/>
        </p:nvSpPr>
        <p:spPr>
          <a:xfrm>
            <a:off x="3448050" y="7349794"/>
            <a:ext cx="3204000" cy="646331"/>
          </a:xfrm>
          <a:prstGeom prst="rect">
            <a:avLst/>
          </a:prstGeom>
        </p:spPr>
        <p:txBody>
          <a:bodyPr lIns="0" rIns="0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cas d’anomalie dans les logs, envoi d’un mail à votre autorité hiérarchique en vue d’une éventuellement notification auprès de la CNIL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268CDD1-7D12-4E7E-BE3A-7FFE34DB80EC}"/>
              </a:ext>
            </a:extLst>
          </p:cNvPr>
          <p:cNvSpPr/>
          <p:nvPr userDrawn="1"/>
        </p:nvSpPr>
        <p:spPr>
          <a:xfrm>
            <a:off x="104775" y="2325431"/>
            <a:ext cx="15120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prestation nécessite l’envoi de données de santé d’un citoyen Européen en dehors de l’union Européenne </a:t>
            </a: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65F663-DF54-4060-9F35-1CFAA015A153}"/>
              </a:ext>
            </a:extLst>
          </p:cNvPr>
          <p:cNvSpPr/>
          <p:nvPr userDrawn="1"/>
        </p:nvSpPr>
        <p:spPr>
          <a:xfrm>
            <a:off x="104774" y="5620850"/>
            <a:ext cx="3089275" cy="821182"/>
          </a:xfrm>
          <a:prstGeom prst="rect">
            <a:avLst/>
          </a:prstGeom>
        </p:spPr>
        <p:txBody>
          <a:bodyPr wrap="square" lIns="0" tIns="36000" rIns="0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Notification par mail au DPO de votre autorité d’emploi par le responsable informatique de notre structure et démarrage d’un plan d’action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9" name="Sous-titre 6">
            <a:extLst>
              <a:ext uri="{FF2B5EF4-FFF2-40B4-BE49-F238E27FC236}">
                <a16:creationId xmlns:a16="http://schemas.microsoft.com/office/drawing/2014/main" id="{5BF2D4C4-5C20-499D-A419-934EE4AD85C8}"/>
              </a:ext>
            </a:extLst>
          </p:cNvPr>
          <p:cNvSpPr txBox="1">
            <a:spLocks/>
          </p:cNvSpPr>
          <p:nvPr userDrawn="1"/>
        </p:nvSpPr>
        <p:spPr>
          <a:xfrm>
            <a:off x="104775" y="1785979"/>
            <a:ext cx="4564112" cy="294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urier New" panose="02070309020205020404" pitchFamily="49" charset="0"/>
              <a:buNone/>
            </a:pPr>
            <a:r>
              <a:rPr lang="en-US" sz="1500" b="1" dirty="0">
                <a:solidFill>
                  <a:srgbClr val="00AECE"/>
                </a:solidFill>
                <a:latin typeface="Calibri" panose="020F0502020204030204"/>
              </a:rPr>
              <a:t>ÉVÉNEMENT INHABITUEL</a:t>
            </a:r>
          </a:p>
        </p:txBody>
      </p:sp>
      <p:sp>
        <p:nvSpPr>
          <p:cNvPr id="20" name="Sous-titre 6">
            <a:extLst>
              <a:ext uri="{FF2B5EF4-FFF2-40B4-BE49-F238E27FC236}">
                <a16:creationId xmlns:a16="http://schemas.microsoft.com/office/drawing/2014/main" id="{460370EA-AA3B-414A-8EB4-357BF5773BCD}"/>
              </a:ext>
            </a:extLst>
          </p:cNvPr>
          <p:cNvSpPr txBox="1">
            <a:spLocks/>
          </p:cNvSpPr>
          <p:nvPr userDrawn="1"/>
        </p:nvSpPr>
        <p:spPr>
          <a:xfrm>
            <a:off x="104775" y="5278793"/>
            <a:ext cx="4564112" cy="294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urier New" panose="02070309020205020404" pitchFamily="49" charset="0"/>
              <a:buNone/>
            </a:pPr>
            <a:r>
              <a:rPr lang="en-US" sz="1500" b="1" dirty="0">
                <a:solidFill>
                  <a:srgbClr val="00AECE"/>
                </a:solidFill>
                <a:latin typeface="Calibri" panose="020F0502020204030204"/>
              </a:rPr>
              <a:t>ACTION DES ÉQUIPES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D53CAEF-36DC-4D5B-8D82-6679649C55EB}"/>
              </a:ext>
            </a:extLst>
          </p:cNvPr>
          <p:cNvSpPr/>
          <p:nvPr userDrawn="1"/>
        </p:nvSpPr>
        <p:spPr>
          <a:xfrm>
            <a:off x="5034115" y="2071728"/>
            <a:ext cx="113600" cy="208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lèche : chevron 21">
            <a:extLst>
              <a:ext uri="{FF2B5EF4-FFF2-40B4-BE49-F238E27FC236}">
                <a16:creationId xmlns:a16="http://schemas.microsoft.com/office/drawing/2014/main" id="{32DFE437-4D1C-48F7-86B8-7283385510AA}"/>
              </a:ext>
            </a:extLst>
          </p:cNvPr>
          <p:cNvSpPr/>
          <p:nvPr userDrawn="1"/>
        </p:nvSpPr>
        <p:spPr>
          <a:xfrm rot="5400000">
            <a:off x="4749320" y="6464987"/>
            <a:ext cx="683189" cy="990692"/>
          </a:xfrm>
          <a:prstGeom prst="chevron">
            <a:avLst>
              <a:gd name="adj" fmla="val 41551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13B0018-EAF8-4E9C-9E9A-BF1CC9C3F164}"/>
              </a:ext>
            </a:extLst>
          </p:cNvPr>
          <p:cNvSpPr/>
          <p:nvPr userDrawn="1"/>
        </p:nvSpPr>
        <p:spPr>
          <a:xfrm>
            <a:off x="3432174" y="5620850"/>
            <a:ext cx="3204000" cy="1005848"/>
          </a:xfrm>
          <a:prstGeom prst="rect">
            <a:avLst/>
          </a:prstGeom>
        </p:spPr>
        <p:txBody>
          <a:bodyPr wrap="square" lIns="0" tIns="36000" rIns="0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Réinitialisation des mots de passe de session des utilisateurs travaillant dans les locaux impactés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Réinitialisation de la double authentification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cs typeface="Times New Roman" panose="02020603050405020304" pitchFamily="18" charset="0"/>
              </a:rPr>
              <a:t>Analyses des logs de session logicoss pour vérifier si l’utilisateur a été utilisé 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D83425E-81D2-4AE5-897F-EDC1A171FA68}"/>
              </a:ext>
            </a:extLst>
          </p:cNvPr>
          <p:cNvSpPr/>
          <p:nvPr userDrawn="1"/>
        </p:nvSpPr>
        <p:spPr>
          <a:xfrm>
            <a:off x="3565525" y="8082929"/>
            <a:ext cx="2911904" cy="805793"/>
          </a:xfrm>
          <a:prstGeom prst="rect">
            <a:avLst/>
          </a:prstGeom>
        </p:spPr>
        <p:txBody>
          <a:bodyPr wrap="square" lIns="0" tIns="36000" r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AECE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 : Votre autorité d’emploi doit notifier toute une violation de données à caractère personnel dans les 72hr!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</a:rPr>
              <a:t>https://notifications.cnil.fr/notifications/index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084FFC01-E1DF-4A7A-91AD-C3A7D9045C4F}"/>
              </a:ext>
            </a:extLst>
          </p:cNvPr>
          <p:cNvSpPr txBox="1"/>
          <p:nvPr userDrawn="1"/>
        </p:nvSpPr>
        <p:spPr>
          <a:xfrm>
            <a:off x="0" y="9344025"/>
            <a:ext cx="683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</a:rPr>
              <a:t>*	assure la mission de Délégué à la Protection des Données (DPO) pour le compte votre autorité d’emploi, selon l’enregistrement n° DPO-</a:t>
            </a:r>
          </a:p>
        </p:txBody>
      </p:sp>
      <p:sp>
        <p:nvSpPr>
          <p:cNvPr id="26" name="Sous-titre 6">
            <a:extLst>
              <a:ext uri="{FF2B5EF4-FFF2-40B4-BE49-F238E27FC236}">
                <a16:creationId xmlns:a16="http://schemas.microsoft.com/office/drawing/2014/main" id="{02A42D89-5C1F-4C34-BBBA-AB213F9CE673}"/>
              </a:ext>
            </a:extLst>
          </p:cNvPr>
          <p:cNvSpPr txBox="1">
            <a:spLocks/>
          </p:cNvSpPr>
          <p:nvPr userDrawn="1"/>
        </p:nvSpPr>
        <p:spPr>
          <a:xfrm>
            <a:off x="104775" y="4178169"/>
            <a:ext cx="4564112" cy="294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urier New" panose="02070309020205020404" pitchFamily="49" charset="0"/>
              <a:buNone/>
            </a:pPr>
            <a:r>
              <a:rPr lang="en-US" sz="1500" b="1" dirty="0">
                <a:solidFill>
                  <a:srgbClr val="00AECE"/>
                </a:solidFill>
                <a:latin typeface="Calibri" panose="020F0502020204030204"/>
              </a:rPr>
              <a:t>RÉACTION DU SOIGNANT</a:t>
            </a:r>
          </a:p>
        </p:txBody>
      </p:sp>
      <p:pic>
        <p:nvPicPr>
          <p:cNvPr id="27" name="Image 26" descr="Une image contenant dessin, lumière, horloge&#10;&#10;Description générée automatiquement">
            <a:extLst>
              <a:ext uri="{FF2B5EF4-FFF2-40B4-BE49-F238E27FC236}">
                <a16:creationId xmlns:a16="http://schemas.microsoft.com/office/drawing/2014/main" id="{4B4AE191-71AE-46FD-8F15-386A27BFFF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482" y="1342816"/>
            <a:ext cx="1980674" cy="496036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449597D7-EEBF-4F23-B54B-9FBA473386C4}"/>
              </a:ext>
            </a:extLst>
          </p:cNvPr>
          <p:cNvSpPr/>
          <p:nvPr userDrawn="1"/>
        </p:nvSpPr>
        <p:spPr>
          <a:xfrm>
            <a:off x="0" y="8920598"/>
            <a:ext cx="6858000" cy="430887"/>
          </a:xfrm>
          <a:prstGeom prst="rect">
            <a:avLst/>
          </a:prstGeom>
          <a:solidFill>
            <a:srgbClr val="FFC000">
              <a:lumMod val="20000"/>
              <a:lumOff val="80000"/>
            </a:srgb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</a:rPr>
              <a:t>Pour aller plus loin, pour moi-même &amp; pour mes patients j’en profite pour me former sur  :  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https://www.cybermalveillance.gouv.fr/bonnes-pratiques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9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1293209" rtl="0" eaLnBrk="1" latinLnBrk="0" hangingPunct="1">
        <a:lnSpc>
          <a:spcPct val="90000"/>
        </a:lnSpc>
        <a:spcBef>
          <a:spcPct val="0"/>
        </a:spcBef>
        <a:buNone/>
        <a:defRPr sz="235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23302" indent="-323302" algn="l" defTabSz="1293209" rtl="0" eaLnBrk="1" latinLnBrk="0" hangingPunct="1">
        <a:lnSpc>
          <a:spcPct val="90000"/>
        </a:lnSpc>
        <a:spcBef>
          <a:spcPts val="1414"/>
        </a:spcBef>
        <a:buFont typeface="Arial" panose="020B0604020202020204" pitchFamily="34" charset="0"/>
        <a:buChar char="•"/>
        <a:defRPr sz="1959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969907" indent="-323302" algn="l" defTabSz="1293209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616512" indent="-323302" algn="l" defTabSz="1293209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1371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2263117" indent="-323302" algn="l" defTabSz="1293209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1175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909722" indent="-323302" algn="l" defTabSz="1293209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1175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3556327" indent="-323302" algn="l" defTabSz="1293209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2546" kern="1200">
          <a:solidFill>
            <a:schemeClr val="tx1"/>
          </a:solidFill>
          <a:latin typeface="+mn-lt"/>
          <a:ea typeface="+mn-ea"/>
          <a:cs typeface="+mn-cs"/>
        </a:defRPr>
      </a:lvl6pPr>
      <a:lvl7pPr marL="4202931" indent="-323302" algn="l" defTabSz="1293209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2546" kern="1200">
          <a:solidFill>
            <a:schemeClr val="tx1"/>
          </a:solidFill>
          <a:latin typeface="+mn-lt"/>
          <a:ea typeface="+mn-ea"/>
          <a:cs typeface="+mn-cs"/>
        </a:defRPr>
      </a:lvl7pPr>
      <a:lvl8pPr marL="4849536" indent="-323302" algn="l" defTabSz="1293209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2546" kern="1200">
          <a:solidFill>
            <a:schemeClr val="tx1"/>
          </a:solidFill>
          <a:latin typeface="+mn-lt"/>
          <a:ea typeface="+mn-ea"/>
          <a:cs typeface="+mn-cs"/>
        </a:defRPr>
      </a:lvl8pPr>
      <a:lvl9pPr marL="5496141" indent="-323302" algn="l" defTabSz="1293209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25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93209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1pPr>
      <a:lvl2pPr marL="646605" algn="l" defTabSz="1293209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2pPr>
      <a:lvl3pPr marL="1293209" algn="l" defTabSz="1293209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3pPr>
      <a:lvl4pPr marL="1939814" algn="l" defTabSz="1293209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4pPr>
      <a:lvl5pPr marL="2586419" algn="l" defTabSz="1293209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4" algn="l" defTabSz="1293209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6pPr>
      <a:lvl7pPr marL="3879629" algn="l" defTabSz="1293209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7pPr>
      <a:lvl8pPr marL="4526234" algn="l" defTabSz="1293209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8pPr>
      <a:lvl9pPr marL="5172838" algn="l" defTabSz="1293209" rtl="0" eaLnBrk="1" latinLnBrk="0" hangingPunct="1">
        <a:defRPr sz="25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61543FD-4D08-4425-A876-7A4712CE94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26B6898-A9F7-42BE-8B42-E2370DCECF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0930ADE-A5EA-4867-B864-B0C7C2AC7A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462BC1B3-A2F8-4C59-BF76-FFE38034B4C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6123957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eme_Portrait_logicoss">
  <a:themeElements>
    <a:clrScheme name="DOKEVER">
      <a:dk1>
        <a:srgbClr val="000000"/>
      </a:dk1>
      <a:lt1>
        <a:srgbClr val="FFFFFF"/>
      </a:lt1>
      <a:dk2>
        <a:srgbClr val="005198"/>
      </a:dk2>
      <a:lt2>
        <a:srgbClr val="00AECE"/>
      </a:lt2>
      <a:accent1>
        <a:srgbClr val="E31C79"/>
      </a:accent1>
      <a:accent2>
        <a:srgbClr val="C00000"/>
      </a:accent2>
      <a:accent3>
        <a:srgbClr val="2E2E30"/>
      </a:accent3>
      <a:accent4>
        <a:srgbClr val="FFC000"/>
      </a:accent4>
      <a:accent5>
        <a:srgbClr val="BFB800"/>
      </a:accent5>
      <a:accent6>
        <a:srgbClr val="8E8C13"/>
      </a:accent6>
      <a:hlink>
        <a:srgbClr val="0B89C6"/>
      </a:hlink>
      <a:folHlink>
        <a:srgbClr val="59315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_Portrait_logicoss" id="{03011161-B321-4320-B63A-4A43B1355BDA}" vid="{BD3E86C5-46A7-4616-8C51-C784F0520E4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69B2EF3F4FE40AC9FF05461A440A4" ma:contentTypeVersion="12" ma:contentTypeDescription="Crée un document." ma:contentTypeScope="" ma:versionID="639011b4cae2f3d553cbd0dec4140130">
  <xsd:schema xmlns:xsd="http://www.w3.org/2001/XMLSchema" xmlns:xs="http://www.w3.org/2001/XMLSchema" xmlns:p="http://schemas.microsoft.com/office/2006/metadata/properties" xmlns:ns2="87453e43-a8de-4d3c-95a4-3abf4baddaf1" xmlns:ns3="e1f932cc-9267-46ec-a46e-54cd83cf9e00" targetNamespace="http://schemas.microsoft.com/office/2006/metadata/properties" ma:root="true" ma:fieldsID="2526179b8ac9d525650b3c150138fdda" ns2:_="" ns3:_="">
    <xsd:import namespace="87453e43-a8de-4d3c-95a4-3abf4baddaf1"/>
    <xsd:import namespace="e1f932cc-9267-46ec-a46e-54cd83cf9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453e43-a8de-4d3c-95a4-3abf4badda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f932cc-9267-46ec-a46e-54cd83cf9e0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C260B9-1B33-4058-9523-9474A77E7B4D}">
  <ds:schemaRefs>
    <ds:schemaRef ds:uri="http://schemas.microsoft.com/office/2006/documentManagement/types"/>
    <ds:schemaRef ds:uri="http://schemas.microsoft.com/office/infopath/2007/PartnerControls"/>
    <ds:schemaRef ds:uri="87453e43-a8de-4d3c-95a4-3abf4baddaf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e1f932cc-9267-46ec-a46e-54cd83cf9e0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55CE284-8C67-45A2-A526-8982C900BD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3398D8-0E4A-4E24-B62E-1A175161B3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453e43-a8de-4d3c-95a4-3abf4baddaf1"/>
    <ds:schemaRef ds:uri="e1f932cc-9267-46ec-a46e-54cd83cf9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Theme_Portrait_logicoss</Template>
  <TotalTime>430</TotalTime>
  <Words>0</Words>
  <Application>Microsoft Office PowerPoint</Application>
  <PresentationFormat>Format A4 (210 x 297 mm)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Courier New</vt:lpstr>
      <vt:lpstr>Theme_Portrait_logicoss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Gaspard Lebel</dc:creator>
  <cp:lastModifiedBy>Gaspard Lebel</cp:lastModifiedBy>
  <cp:revision>17</cp:revision>
  <cp:lastPrinted>2020-02-18T03:49:25Z</cp:lastPrinted>
  <dcterms:created xsi:type="dcterms:W3CDTF">2020-02-17T21:13:05Z</dcterms:created>
  <dcterms:modified xsi:type="dcterms:W3CDTF">2022-02-07T16:08:00Z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0x01010038F69B2EF3F4FE40AC9FF05461A440A4</vt:lpwstr>
  </property>
</Properties>
</file>